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F182B3-5FFE-43CA-A02E-57FEB06BA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2102F2F-59A7-4230-89C6-505E1902C9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7968B4-68C1-4A76-B93A-ADFAC4A9B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D0C96-AFD1-4F2C-BC00-7A842FB9D686}" type="datetimeFigureOut">
              <a:rPr lang="de-DE" smtClean="0"/>
              <a:t>17.01.2025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476D9A-90ED-4495-A633-B3C33592A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F8C43F-3820-4065-B00E-86432F125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2261-B8B8-4700-A257-D212B85884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2833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3AB043-9102-41E6-B0A9-8C98FFD2F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FA71713-8C06-4CEC-8B0C-A8F1DAD25E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346A1B-6ED1-44D6-A64F-F21872128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D0C96-AFD1-4F2C-BC00-7A842FB9D686}" type="datetimeFigureOut">
              <a:rPr lang="de-DE" smtClean="0"/>
              <a:t>17.01.2025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392E7A-D279-4AFE-9318-F95650371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E79158B-48AE-47B0-91EC-FCCC5B81F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2261-B8B8-4700-A257-D212B85884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292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D9CA658-084C-4E47-AD6A-FCA107B3D7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42457F7-CA9E-49C4-AAAD-146F60A26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DBEED1-3070-412A-B305-FE0E0B633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D0C96-AFD1-4F2C-BC00-7A842FB9D686}" type="datetimeFigureOut">
              <a:rPr lang="de-DE" smtClean="0"/>
              <a:t>17.01.2025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3C4D261-ED43-43E4-AC59-13CB6849F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6F2F00-B795-4E5E-9ABF-9D013CC24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2261-B8B8-4700-A257-D212B85884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6884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E96380-2691-4CA6-A534-686644CA8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D957CD-0B33-45E3-8EFA-B70BC65A8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C6655F-16EB-47C4-B83D-A6201FC2F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D0C96-AFD1-4F2C-BC00-7A842FB9D686}" type="datetimeFigureOut">
              <a:rPr lang="de-DE" smtClean="0"/>
              <a:t>17.01.2025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068C84-2DA1-4F53-A417-885B6354A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7E07162-6A7F-4EB9-B208-6BE8AC38F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2261-B8B8-4700-A257-D212B85884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7118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953C52-458D-4521-B210-8604C9E42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5D4BF75-9281-4236-B82E-F8752125F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C1DFD0-9B04-4350-8D67-82230A5A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D0C96-AFD1-4F2C-BC00-7A842FB9D686}" type="datetimeFigureOut">
              <a:rPr lang="de-DE" smtClean="0"/>
              <a:t>17.01.2025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A47A97-2DCE-47E8-957A-AE65D189D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21DC1B-3D70-47FF-AD5C-0B177C332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2261-B8B8-4700-A257-D212B85884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5226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C76055-1791-413F-A961-DD5778ADD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555C13-17EA-45A3-9056-4741C621DB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B2647AB-3117-4608-96AF-D838517B1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5382E82-E65C-4E4F-AF8E-AD2AA5A89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D0C96-AFD1-4F2C-BC00-7A842FB9D686}" type="datetimeFigureOut">
              <a:rPr lang="de-DE" smtClean="0"/>
              <a:t>17.01.2025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0494CF9-96CB-4C0B-89F5-78D144F60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BB07DE6-4595-4CAB-B916-E6E57AF1E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2261-B8B8-4700-A257-D212B85884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4913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5F6430-8913-4631-BB08-D73DA9D35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E415BD-F84A-4924-B64C-589E68055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079C158-23ED-4E25-83C0-8C7685D267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BD5B4E8-5B5A-4331-93D7-429FDD16C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070F669-6BDE-4914-9FBD-4E9DF51148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45D0CC6-203A-4C0D-8032-22E6C3065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D0C96-AFD1-4F2C-BC00-7A842FB9D686}" type="datetimeFigureOut">
              <a:rPr lang="de-DE" smtClean="0"/>
              <a:t>17.01.2025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D89BE8B-3BA1-4729-A99E-06F59C54D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721772B-5BAE-426D-8F6A-115B82788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2261-B8B8-4700-A257-D212B85884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2730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7B50AC-E825-4CAD-9EDD-E20297E4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6EF2D3E-DF96-4340-B615-F7658409B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D0C96-AFD1-4F2C-BC00-7A842FB9D686}" type="datetimeFigureOut">
              <a:rPr lang="de-DE" smtClean="0"/>
              <a:t>17.01.2025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70E40-D320-47EF-BF7E-B865E1C4F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57E716-DF28-4DB1-B92C-C963D5A89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2261-B8B8-4700-A257-D212B85884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8428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C39DA83-C747-410C-B80D-2A7442CD4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D0C96-AFD1-4F2C-BC00-7A842FB9D686}" type="datetimeFigureOut">
              <a:rPr lang="de-DE" smtClean="0"/>
              <a:t>17.01.2025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8A78411-10A5-4117-BA49-EFEFA07D5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5ABE246-005E-4722-A006-984438167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2261-B8B8-4700-A257-D212B85884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5877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400734-B8A9-4E0C-A4E3-8431E18C8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415A61-C61A-4244-B4A2-01581194D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5771DE7-F52E-4CBC-A5F8-6C87E22FBA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0F43A6B-0B50-40D5-B466-186FD1C48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D0C96-AFD1-4F2C-BC00-7A842FB9D686}" type="datetimeFigureOut">
              <a:rPr lang="de-DE" smtClean="0"/>
              <a:t>17.01.2025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EA43DBC-FC54-4C80-AE49-41DA8881A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94227B4-FC8A-42CD-9984-2B3470881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2261-B8B8-4700-A257-D212B85884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2075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285CFF-DCE6-4DFF-A420-1D8148A67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5F99B4D-8AD7-45EC-913D-D1FEED874C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66AA8A7-0179-445C-B26F-CC7DB30A71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2B8BBD9-B446-442F-9B26-07FF13E33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D0C96-AFD1-4F2C-BC00-7A842FB9D686}" type="datetimeFigureOut">
              <a:rPr lang="de-DE" smtClean="0"/>
              <a:t>17.01.2025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73E5042-4291-481A-8616-0ABCE3D0A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73DC4E2-A1AD-44D3-B537-FC2D94886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2261-B8B8-4700-A257-D212B85884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7977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E5F9659-7C22-4BD0-BFB6-F0E1BD582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3B72996-C8D3-4FFF-ABD6-44799E939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63456F-BAB2-4447-8912-9D944E167B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D0C96-AFD1-4F2C-BC00-7A842FB9D686}" type="datetimeFigureOut">
              <a:rPr lang="de-DE" smtClean="0"/>
              <a:t>17.01.2025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C2E050-E38B-45E3-891E-1E761D75FD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93349CC-6927-45AD-A381-BEAAC0C5D9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A2261-B8B8-4700-A257-D212B85884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2457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B65A1A-CC43-4631-9B02-CA20AEAB1A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461A966-B8B5-4C57-8256-2C5315ADCA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4593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E2B4284-3D3A-47C9-A173-1E9B55F8A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6" y="508000"/>
            <a:ext cx="5842000" cy="5842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B803783-8D95-4B6E-8F1E-8530A1996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933" y="643466"/>
            <a:ext cx="5571067" cy="5571067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B962C770-080E-4887-B27A-36E28BF4667F}"/>
              </a:ext>
            </a:extLst>
          </p:cNvPr>
          <p:cNvSpPr/>
          <p:nvPr/>
        </p:nvSpPr>
        <p:spPr>
          <a:xfrm>
            <a:off x="5113867" y="3293533"/>
            <a:ext cx="2336800" cy="43180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113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6174593-ECD8-46BE-81EF-40CD83F65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2732" y="0"/>
            <a:ext cx="6858000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5FBDBBC-AC56-4E2F-9954-1D090F4146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065" y="0"/>
            <a:ext cx="6858000" cy="6858000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70E27D63-7886-49EE-8D41-6A8DAEFC3309}"/>
              </a:ext>
            </a:extLst>
          </p:cNvPr>
          <p:cNvSpPr/>
          <p:nvPr/>
        </p:nvSpPr>
        <p:spPr>
          <a:xfrm>
            <a:off x="5113867" y="3293533"/>
            <a:ext cx="2336800" cy="43180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2264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C29F888-D22B-4B62-A33F-E217B0D1F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31" y="463955"/>
            <a:ext cx="4586471" cy="29718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64C7F13-4F7C-4A9F-B554-7CD1A58C7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266" y="119629"/>
            <a:ext cx="4545658" cy="255693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470CA9D-329F-4A45-8ABF-ECDA38AF6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013" y="2806387"/>
            <a:ext cx="4912911" cy="207069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351A967-34CA-4420-A6D3-24B6F1C8E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3682" y="3992853"/>
            <a:ext cx="4314731" cy="262692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033FB5CE-E6BD-4934-87BA-509C2E06FC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6" y="3992853"/>
            <a:ext cx="3740852" cy="222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617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Breitbild</PresentationFormat>
  <Paragraphs>0</Paragraphs>
  <Slides>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Benjamin Becker</dc:creator>
  <cp:lastModifiedBy>Benjamin Becker</cp:lastModifiedBy>
  <cp:revision>4</cp:revision>
  <dcterms:created xsi:type="dcterms:W3CDTF">2025-01-17T17:43:44Z</dcterms:created>
  <dcterms:modified xsi:type="dcterms:W3CDTF">2025-01-17T18:25:12Z</dcterms:modified>
</cp:coreProperties>
</file>